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63" r:id="rId17"/>
    <p:sldId id="432" r:id="rId18"/>
    <p:sldId id="462" r:id="rId19"/>
    <p:sldId id="468" r:id="rId20"/>
    <p:sldId id="466" r:id="rId21"/>
    <p:sldId id="469" r:id="rId22"/>
    <p:sldId id="465" r:id="rId23"/>
    <p:sldId id="471" r:id="rId24"/>
    <p:sldId id="473" r:id="rId25"/>
    <p:sldId id="474" r:id="rId26"/>
    <p:sldId id="475" r:id="rId27"/>
    <p:sldId id="477" r:id="rId28"/>
    <p:sldId id="478" r:id="rId29"/>
    <p:sldId id="472" r:id="rId30"/>
    <p:sldId id="523" r:id="rId31"/>
    <p:sldId id="470" r:id="rId32"/>
    <p:sldId id="497" r:id="rId33"/>
    <p:sldId id="499" r:id="rId34"/>
    <p:sldId id="500" r:id="rId35"/>
    <p:sldId id="480" r:id="rId36"/>
    <p:sldId id="256" r:id="rId37"/>
    <p:sldId id="501" r:id="rId38"/>
    <p:sldId id="502" r:id="rId39"/>
    <p:sldId id="448" r:id="rId40"/>
    <p:sldId id="504" r:id="rId41"/>
    <p:sldId id="505" r:id="rId42"/>
    <p:sldId id="509" r:id="rId43"/>
    <p:sldId id="508" r:id="rId44"/>
    <p:sldId id="512" r:id="rId45"/>
    <p:sldId id="513" r:id="rId46"/>
    <p:sldId id="514" r:id="rId47"/>
    <p:sldId id="517" r:id="rId48"/>
    <p:sldId id="483" r:id="rId49"/>
    <p:sldId id="516" r:id="rId50"/>
    <p:sldId id="515" r:id="rId51"/>
    <p:sldId id="484" r:id="rId52"/>
    <p:sldId id="518" r:id="rId53"/>
    <p:sldId id="520" r:id="rId54"/>
    <p:sldId id="521" r:id="rId55"/>
    <p:sldId id="485" r:id="rId56"/>
    <p:sldId id="486" r:id="rId57"/>
    <p:sldId id="519" r:id="rId58"/>
    <p:sldId id="498" r:id="rId59"/>
    <p:sldId id="522" r:id="rId60"/>
    <p:sldId id="487" r:id="rId61"/>
    <p:sldId id="346" r:id="rId62"/>
    <p:sldId id="267" r:id="rId63"/>
    <p:sldId id="476" r:id="rId64"/>
    <p:sldId id="524" r:id="rId65"/>
    <p:sldId id="503" r:id="rId66"/>
    <p:sldId id="510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  <p14:sldId id="463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  <p14:sldId id="524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94D59-A397-4785-A787-4DF4AE51565E}" v="7" dt="2023-02-26T10:04:52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0E23BF-1E32-4616-90F2-53C5FBBB2A65}"/>
    <pc:docChg chg="custSel modSld">
      <pc:chgData name="Matthieu De Mari" userId="dfb708c9-d8dc-439f-9a3b-c772bf4a311c" providerId="ADAL" clId="{A00E23BF-1E32-4616-90F2-53C5FBBB2A65}" dt="2022-10-19T06:34:11.752" v="255" actId="20577"/>
      <pc:docMkLst>
        <pc:docMk/>
      </pc:docMkLst>
      <pc:sldChg chg="modSp mod">
        <pc:chgData name="Matthieu De Mari" userId="dfb708c9-d8dc-439f-9a3b-c772bf4a311c" providerId="ADAL" clId="{A00E23BF-1E32-4616-90F2-53C5FBBB2A65}" dt="2022-10-19T06:34:11.752" v="25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00E23BF-1E32-4616-90F2-53C5FBBB2A65}" dt="2022-10-19T06:34:11.752" v="25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A00E23BF-1E32-4616-90F2-53C5FBBB2A65}" dt="2022-10-18T09:01:45.328" v="246" actId="122"/>
        <pc:sldMkLst>
          <pc:docMk/>
          <pc:sldMk cId="3628295100" sldId="523"/>
        </pc:sldMkLst>
        <pc:spChg chg="add mod">
          <ac:chgData name="Matthieu De Mari" userId="dfb708c9-d8dc-439f-9a3b-c772bf4a311c" providerId="ADAL" clId="{A00E23BF-1E32-4616-90F2-53C5FBBB2A65}" dt="2022-10-18T09:01:45.328" v="246" actId="122"/>
          <ac:spMkLst>
            <pc:docMk/>
            <pc:sldMk cId="3628295100" sldId="523"/>
            <ac:spMk id="9" creationId="{B796CB28-123A-A1F6-E70B-9EA656F53A3C}"/>
          </ac:spMkLst>
        </pc:spChg>
        <pc:picChg chg="add mod">
          <ac:chgData name="Matthieu De Mari" userId="dfb708c9-d8dc-439f-9a3b-c772bf4a311c" providerId="ADAL" clId="{A00E23BF-1E32-4616-90F2-53C5FBBB2A65}" dt="2022-10-18T09:01:19.831" v="229" actId="1036"/>
          <ac:picMkLst>
            <pc:docMk/>
            <pc:sldMk cId="3628295100" sldId="523"/>
            <ac:picMk id="4" creationId="{2AD70F03-BD00-8E11-C968-FB63CC7B2B13}"/>
          </ac:picMkLst>
        </pc:picChg>
        <pc:picChg chg="add del mod">
          <ac:chgData name="Matthieu De Mari" userId="dfb708c9-d8dc-439f-9a3b-c772bf4a311c" providerId="ADAL" clId="{A00E23BF-1E32-4616-90F2-53C5FBBB2A65}" dt="2022-10-18T08:59:29.318" v="10" actId="478"/>
          <ac:picMkLst>
            <pc:docMk/>
            <pc:sldMk cId="3628295100" sldId="523"/>
            <ac:picMk id="6" creationId="{5D7362BF-780F-FFFD-B87F-6ED3CE47326B}"/>
          </ac:picMkLst>
        </pc:picChg>
        <pc:picChg chg="add del mod">
          <ac:chgData name="Matthieu De Mari" userId="dfb708c9-d8dc-439f-9a3b-c772bf4a311c" providerId="ADAL" clId="{A00E23BF-1E32-4616-90F2-53C5FBBB2A65}" dt="2022-10-18T09:00:47.155" v="180" actId="478"/>
          <ac:picMkLst>
            <pc:docMk/>
            <pc:sldMk cId="3628295100" sldId="523"/>
            <ac:picMk id="8" creationId="{DA1A2A12-1804-A86D-85ED-2073159B5837}"/>
          </ac:picMkLst>
        </pc:picChg>
        <pc:picChg chg="add mod">
          <ac:chgData name="Matthieu De Mari" userId="dfb708c9-d8dc-439f-9a3b-c772bf4a311c" providerId="ADAL" clId="{A00E23BF-1E32-4616-90F2-53C5FBBB2A65}" dt="2022-10-18T09:01:21.262" v="236" actId="1036"/>
          <ac:picMkLst>
            <pc:docMk/>
            <pc:sldMk cId="3628295100" sldId="523"/>
            <ac:picMk id="11" creationId="{9458C23A-CAB4-8F93-098B-5E7805FF681D}"/>
          </ac:picMkLst>
        </pc:picChg>
      </pc:sldChg>
    </pc:docChg>
  </pc:docChgLst>
  <pc:docChgLst>
    <pc:chgData name="Matthieu De Mari" userId="dfb708c9-d8dc-439f-9a3b-c772bf4a311c" providerId="ADAL" clId="{0E494D59-A397-4785-A787-4DF4AE51565E}"/>
    <pc:docChg chg="undo custSel addSld modSld">
      <pc:chgData name="Matthieu De Mari" userId="dfb708c9-d8dc-439f-9a3b-c772bf4a311c" providerId="ADAL" clId="{0E494D59-A397-4785-A787-4DF4AE51565E}" dt="2023-02-26T10:06:33.722" v="150" actId="27636"/>
      <pc:docMkLst>
        <pc:docMk/>
      </pc:docMkLst>
      <pc:sldChg chg="modSp mod">
        <pc:chgData name="Matthieu De Mari" userId="dfb708c9-d8dc-439f-9a3b-c772bf4a311c" providerId="ADAL" clId="{0E494D59-A397-4785-A787-4DF4AE51565E}" dt="2023-02-26T09:57:43.617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0E494D59-A397-4785-A787-4DF4AE51565E}" dt="2023-02-26T09:57:43.617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6T10:01:08.728" v="4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E494D59-A397-4785-A787-4DF4AE51565E}" dt="2023-02-26T10:01:08.728" v="4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 mod">
        <pc:chgData name="Matthieu De Mari" userId="dfb708c9-d8dc-439f-9a3b-c772bf4a311c" providerId="ADAL" clId="{0E494D59-A397-4785-A787-4DF4AE51565E}" dt="2023-02-26T09:57:41.097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E494D59-A397-4785-A787-4DF4AE51565E}" dt="2023-02-26T09:57:41.097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">
        <pc:chgData name="Matthieu De Mari" userId="dfb708c9-d8dc-439f-9a3b-c772bf4a311c" providerId="ADAL" clId="{0E494D59-A397-4785-A787-4DF4AE51565E}" dt="2023-02-26T10:00:02.471" v="34" actId="20577"/>
        <pc:sldMkLst>
          <pc:docMk/>
          <pc:sldMk cId="3798678173" sldId="484"/>
        </pc:sldMkLst>
        <pc:spChg chg="mod">
          <ac:chgData name="Matthieu De Mari" userId="dfb708c9-d8dc-439f-9a3b-c772bf4a311c" providerId="ADAL" clId="{0E494D59-A397-4785-A787-4DF4AE51565E}" dt="2023-02-26T10:00:02.471" v="34" actId="20577"/>
          <ac:spMkLst>
            <pc:docMk/>
            <pc:sldMk cId="3798678173" sldId="484"/>
            <ac:spMk id="4" creationId="{692E1E38-2085-423D-B105-8D4E8F16324B}"/>
          </ac:spMkLst>
        </pc:spChg>
      </pc:sldChg>
      <pc:sldChg chg="modSp mod">
        <pc:chgData name="Matthieu De Mari" userId="dfb708c9-d8dc-439f-9a3b-c772bf4a311c" providerId="ADAL" clId="{0E494D59-A397-4785-A787-4DF4AE51565E}" dt="2023-02-26T10:00:57.433" v="47" actId="20577"/>
        <pc:sldMkLst>
          <pc:docMk/>
          <pc:sldMk cId="235985834" sldId="487"/>
        </pc:sldMkLst>
        <pc:spChg chg="mod">
          <ac:chgData name="Matthieu De Mari" userId="dfb708c9-d8dc-439f-9a3b-c772bf4a311c" providerId="ADAL" clId="{0E494D59-A397-4785-A787-4DF4AE51565E}" dt="2023-02-26T10:00:57.433" v="47" actId="20577"/>
          <ac:spMkLst>
            <pc:docMk/>
            <pc:sldMk cId="235985834" sldId="487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7:45.956" v="5" actId="20577"/>
        <pc:sldMkLst>
          <pc:docMk/>
          <pc:sldMk cId="884260090" sldId="492"/>
        </pc:sldMkLst>
        <pc:spChg chg="mod">
          <ac:chgData name="Matthieu De Mari" userId="dfb708c9-d8dc-439f-9a3b-c772bf4a311c" providerId="ADAL" clId="{0E494D59-A397-4785-A787-4DF4AE51565E}" dt="2023-02-26T09:57:45.956" v="5" actId="20577"/>
          <ac:spMkLst>
            <pc:docMk/>
            <pc:sldMk cId="884260090" sldId="492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6T09:58:52.669" v="19" actId="20577"/>
        <pc:sldMkLst>
          <pc:docMk/>
          <pc:sldMk cId="2251682869" sldId="505"/>
        </pc:sldMkLst>
        <pc:spChg chg="mod">
          <ac:chgData name="Matthieu De Mari" userId="dfb708c9-d8dc-439f-9a3b-c772bf4a311c" providerId="ADAL" clId="{0E494D59-A397-4785-A787-4DF4AE51565E}" dt="2023-02-26T09:58:52.669" v="19" actId="20577"/>
          <ac:spMkLst>
            <pc:docMk/>
            <pc:sldMk cId="2251682869" sldId="505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9:53.307" v="31" actId="20577"/>
        <pc:sldMkLst>
          <pc:docMk/>
          <pc:sldMk cId="3872670295" sldId="515"/>
        </pc:sldMkLst>
        <pc:spChg chg="mod">
          <ac:chgData name="Matthieu De Mari" userId="dfb708c9-d8dc-439f-9a3b-c772bf4a311c" providerId="ADAL" clId="{0E494D59-A397-4785-A787-4DF4AE51565E}" dt="2023-02-26T09:59:53.307" v="31" actId="20577"/>
          <ac:spMkLst>
            <pc:docMk/>
            <pc:sldMk cId="3872670295" sldId="515"/>
            <ac:spMk id="5" creationId="{F1B1EDAE-D2BC-4F4D-8753-99F4F59A240E}"/>
          </ac:spMkLst>
        </pc:spChg>
      </pc:sldChg>
      <pc:sldChg chg="modSp">
        <pc:chgData name="Matthieu De Mari" userId="dfb708c9-d8dc-439f-9a3b-c772bf4a311c" providerId="ADAL" clId="{0E494D59-A397-4785-A787-4DF4AE51565E}" dt="2023-02-26T10:00:08.028" v="36" actId="20577"/>
        <pc:sldMkLst>
          <pc:docMk/>
          <pc:sldMk cId="1022414410" sldId="518"/>
        </pc:sldMkLst>
        <pc:spChg chg="mod">
          <ac:chgData name="Matthieu De Mari" userId="dfb708c9-d8dc-439f-9a3b-c772bf4a311c" providerId="ADAL" clId="{0E494D59-A397-4785-A787-4DF4AE51565E}" dt="2023-02-26T10:00:08.028" v="36" actId="20577"/>
          <ac:spMkLst>
            <pc:docMk/>
            <pc:sldMk cId="1022414410" sldId="518"/>
            <ac:spMk id="4" creationId="{692E1E38-2085-423D-B105-8D4E8F16324B}"/>
          </ac:spMkLst>
        </pc:spChg>
      </pc:sldChg>
      <pc:sldChg chg="modSp add mod">
        <pc:chgData name="Matthieu De Mari" userId="dfb708c9-d8dc-439f-9a3b-c772bf4a311c" providerId="ADAL" clId="{0E494D59-A397-4785-A787-4DF4AE51565E}" dt="2023-02-26T10:06:33.722" v="150" actId="27636"/>
        <pc:sldMkLst>
          <pc:docMk/>
          <pc:sldMk cId="2749548827" sldId="524"/>
        </pc:sldMkLst>
        <pc:spChg chg="mod">
          <ac:chgData name="Matthieu De Mari" userId="dfb708c9-d8dc-439f-9a3b-c772bf4a311c" providerId="ADAL" clId="{0E494D59-A397-4785-A787-4DF4AE51565E}" dt="2023-02-26T10:06:33.722" v="150" actId="27636"/>
          <ac:spMkLst>
            <pc:docMk/>
            <pc:sldMk cId="2749548827" sldId="524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28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hyperlink" Target="https://scholar.google.com/citations?user=K5nCPZwAAAAJ&amp;hl=en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41B88-FD3D-477D-A419-3AA8FC15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this week will require to train a </a:t>
            </a:r>
            <a:r>
              <a:rPr lang="en-US" dirty="0" err="1"/>
              <a:t>SkipGram</a:t>
            </a:r>
            <a:r>
              <a:rPr lang="en-US" dirty="0"/>
              <a:t> (correctly!)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06B-3EC9-4FE7-B119-B63A985C7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HW9!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2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huge trend in DL/NLP is the quest for </a:t>
            </a:r>
            <a:r>
              <a:rPr lang="en-US" b="1" dirty="0"/>
              <a:t>Universal Embeddings.</a:t>
            </a:r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70F03-BD00-8E11-C968-FB63CC7B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9" y="1744166"/>
            <a:ext cx="5477903" cy="373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6CB28-123A-A1F6-E70B-9EA656F53A3C}"/>
              </a:ext>
            </a:extLst>
          </p:cNvPr>
          <p:cNvSpPr txBox="1"/>
          <p:nvPr/>
        </p:nvSpPr>
        <p:spPr>
          <a:xfrm>
            <a:off x="0" y="560508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Have a look at Notebook 2, to see how we may </a:t>
            </a:r>
            <a:r>
              <a:rPr lang="en-GB" sz="2800" b="1" dirty="0"/>
              <a:t>download and reuse a</a:t>
            </a:r>
            <a:br>
              <a:rPr lang="en-GB" sz="2800" b="1" dirty="0"/>
            </a:br>
            <a:r>
              <a:rPr lang="en-GB" sz="2800" b="1" dirty="0"/>
              <a:t>pre-trained language model</a:t>
            </a:r>
            <a:r>
              <a:rPr lang="en-GB" sz="2800" dirty="0"/>
              <a:t> in Python, to </a:t>
            </a:r>
            <a:r>
              <a:rPr lang="en-GB" sz="2800" b="1" dirty="0"/>
              <a:t>produce </a:t>
            </a:r>
            <a:r>
              <a:rPr lang="en-GB" sz="2800" dirty="0"/>
              <a:t>or </a:t>
            </a:r>
            <a:r>
              <a:rPr lang="en-GB" sz="2800" b="1" dirty="0"/>
              <a:t>decode word embeddings</a:t>
            </a:r>
            <a:r>
              <a:rPr lang="en-GB" sz="2800" dirty="0"/>
              <a:t>.</a:t>
            </a:r>
            <a:endParaRPr lang="en-SG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8C23A-CAB4-8F93-098B-5E7805FF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14" y="1878190"/>
            <a:ext cx="6211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</a:t>
            </a:r>
            <a:r>
              <a:rPr lang="en-US" dirty="0" err="1"/>
              <a:t>neighbouring</a:t>
            </a:r>
            <a:r>
              <a:rPr lang="en-US" dirty="0"/>
              <a:t>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bi-directional 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(</a:t>
            </a:r>
            <a:r>
              <a:rPr lang="en-US" b="1" dirty="0"/>
              <a:t>BERT</a:t>
            </a:r>
            <a:r>
              <a:rPr lang="en-US" dirty="0"/>
              <a:t> and) </a:t>
            </a:r>
            <a:r>
              <a:rPr lang="en-US" b="1" dirty="0"/>
              <a:t>GPT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https://arxiv.org/abs/1607.04606</a:t>
            </a:r>
            <a:r>
              <a:rPr lang="en-US" dirty="0"/>
              <a:t> </a:t>
            </a:r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Matthew E.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Peters</a:t>
            </a:r>
            <a:r>
              <a:rPr lang="en-US" b="1" dirty="0"/>
              <a:t>: </a:t>
            </a:r>
            <a:r>
              <a:rPr lang="en-US" dirty="0"/>
              <a:t>Research Scientist at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https://scholar.google.com/citations?user=K5nCPZwAAAAJ&amp;hl=en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b="1" dirty="0"/>
              <a:t>: Important </a:t>
            </a:r>
            <a:r>
              <a:rPr lang="en-GB" b="1" dirty="0"/>
              <a:t>company</a:t>
            </a:r>
            <a:r>
              <a:rPr lang="en-GB" dirty="0"/>
              <a:t> that develops and provides a range of </a:t>
            </a:r>
            <a:r>
              <a:rPr lang="en-GB" b="1" dirty="0"/>
              <a:t>natural language processing (NLP) tools </a:t>
            </a:r>
            <a:r>
              <a:rPr lang="en-GB" dirty="0"/>
              <a:t>for developers, researchers, and enterprises. Open-source libraries for NLP such as Transformers, Tokenizers, and Datasets. Hugging Face is </a:t>
            </a:r>
            <a:r>
              <a:rPr lang="en-GB" b="1" dirty="0"/>
              <a:t>well-known for its state-of-the-art models and tools for NLP</a:t>
            </a:r>
            <a:r>
              <a:rPr lang="en-GB" dirty="0"/>
              <a:t>, as well as its </a:t>
            </a:r>
            <a:r>
              <a:rPr lang="en-GB" b="1" dirty="0"/>
              <a:t>active open-source community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https://huggingface.</a:t>
            </a:r>
            <a:r>
              <a:rPr lang="en-GB">
                <a:hlinkClick r:id="rId3"/>
              </a:rPr>
              <a:t>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3371</TotalTime>
  <Words>4946</Words>
  <Application>Microsoft Office PowerPoint</Application>
  <PresentationFormat>Widescreen</PresentationFormat>
  <Paragraphs>525</Paragraphs>
  <Slides>66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Office Theme</vt:lpstr>
      <vt:lpstr>50.039 Theory and Practice of Deep Learning W8-S2 The Embedding Problem</vt:lpstr>
      <vt:lpstr>About this week (Week 8)</vt:lpstr>
      <vt:lpstr>About this week (Week 8)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Homework this week will require to train a SkipGram (correctly!)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(W8S2)</vt:lpstr>
      <vt:lpstr>Learn more about these topics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2023-02-26T10:06:36Z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